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handoutMasterIdLst>
    <p:handoutMasterId r:id="rId25"/>
  </p:handoutMasterIdLst>
  <p:sldIdLst>
    <p:sldId id="256" r:id="rId2"/>
    <p:sldId id="287" r:id="rId3"/>
    <p:sldId id="257" r:id="rId4"/>
    <p:sldId id="258" r:id="rId5"/>
    <p:sldId id="279" r:id="rId6"/>
    <p:sldId id="261" r:id="rId7"/>
    <p:sldId id="263" r:id="rId8"/>
    <p:sldId id="264" r:id="rId9"/>
    <p:sldId id="278" r:id="rId10"/>
    <p:sldId id="265" r:id="rId11"/>
    <p:sldId id="286" r:id="rId12"/>
    <p:sldId id="28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00" autoAdjust="0"/>
  </p:normalViewPr>
  <p:slideViewPr>
    <p:cSldViewPr>
      <p:cViewPr varScale="1">
        <p:scale>
          <a:sx n="101" d="100"/>
          <a:sy n="101" d="100"/>
        </p:scale>
        <p:origin x="29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2AFB3C01-5E52-4881-8B6D-D7DF35B81BF1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6018195A-88AF-4C40-B3B9-78C40F464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216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B520-13BE-4626-AAC0-0FC423BC3E31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58AC-5CF7-4678-9474-37F4564AEB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850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B520-13BE-4626-AAC0-0FC423BC3E31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58AC-5CF7-4678-9474-37F4564AEB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B520-13BE-4626-AAC0-0FC423BC3E31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58AC-5CF7-4678-9474-37F4564AEB8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1952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B520-13BE-4626-AAC0-0FC423BC3E31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58AC-5CF7-4678-9474-37F4564AEB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571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B520-13BE-4626-AAC0-0FC423BC3E31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58AC-5CF7-4678-9474-37F4564AEB8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281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B520-13BE-4626-AAC0-0FC423BC3E31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58AC-5CF7-4678-9474-37F4564AEB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4354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B520-13BE-4626-AAC0-0FC423BC3E31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58AC-5CF7-4678-9474-37F4564AEB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471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B520-13BE-4626-AAC0-0FC423BC3E31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58AC-5CF7-4678-9474-37F4564AEB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3587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B520-13BE-4626-AAC0-0FC423BC3E31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58AC-5CF7-4678-9474-37F4564AEB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6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B520-13BE-4626-AAC0-0FC423BC3E31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58AC-5CF7-4678-9474-37F4564AEB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872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B520-13BE-4626-AAC0-0FC423BC3E31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58AC-5CF7-4678-9474-37F4564AEB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670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B520-13BE-4626-AAC0-0FC423BC3E31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58AC-5CF7-4678-9474-37F4564AEB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847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B520-13BE-4626-AAC0-0FC423BC3E31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58AC-5CF7-4678-9474-37F4564AEB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974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B520-13BE-4626-AAC0-0FC423BC3E31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58AC-5CF7-4678-9474-37F4564AEB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167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B520-13BE-4626-AAC0-0FC423BC3E31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58AC-5CF7-4678-9474-37F4564AEB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640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B520-13BE-4626-AAC0-0FC423BC3E31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58AC-5CF7-4678-9474-37F4564AEB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487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B520-13BE-4626-AAC0-0FC423BC3E31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58AC-5CF7-4678-9474-37F4564AEB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46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7B520-13BE-4626-AAC0-0FC423BC3E31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81C58AC-5CF7-4678-9474-37F4564AEB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866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  <p:sldLayoutId id="2147483790" r:id="rId15"/>
    <p:sldLayoutId id="2147483791" r:id="rId16"/>
    <p:sldLayoutId id="214748379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6248400" cy="441960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New Special Education </a:t>
            </a:r>
            <a:br>
              <a:rPr lang="en-US" sz="6000" dirty="0" smtClean="0"/>
            </a:br>
            <a:r>
              <a:rPr lang="en-US" sz="6000" dirty="0" smtClean="0"/>
              <a:t>Teacher Training</a:t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August 9, 2019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240644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28600" y="2022811"/>
            <a:ext cx="7796030" cy="33111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6600" dirty="0" smtClean="0"/>
              <a:t>eSped Information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336011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457200"/>
            <a:ext cx="7797662" cy="1151965"/>
          </a:xfrm>
        </p:spPr>
        <p:txBody>
          <a:bodyPr/>
          <a:lstStyle/>
          <a:p>
            <a:r>
              <a:rPr lang="en-US" dirty="0" smtClean="0"/>
              <a:t>Upcoming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1" y="1676400"/>
            <a:ext cx="6781799" cy="4191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Co-Teach New Pairs – </a:t>
            </a:r>
            <a:r>
              <a:rPr lang="en-US" sz="1800" dirty="0" smtClean="0">
                <a:solidFill>
                  <a:srgbClr val="FF0000"/>
                </a:solidFill>
              </a:rPr>
              <a:t>August 19</a:t>
            </a:r>
            <a:r>
              <a:rPr lang="en-US" sz="1800" dirty="0">
                <a:solidFill>
                  <a:srgbClr val="FF0000"/>
                </a:solidFill>
              </a:rPr>
              <a:t>, </a:t>
            </a:r>
            <a:r>
              <a:rPr lang="en-US" sz="1800" dirty="0" smtClean="0">
                <a:solidFill>
                  <a:srgbClr val="FF0000"/>
                </a:solidFill>
              </a:rPr>
              <a:t>2019 Full Day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IEP Goal Development – PLAAFP &amp; IEP Goals </a:t>
            </a:r>
            <a:r>
              <a:rPr lang="en-US" sz="1800" dirty="0" smtClean="0">
                <a:solidFill>
                  <a:srgbClr val="FF0000"/>
                </a:solidFill>
              </a:rPr>
              <a:t>(ONLINE: region 20 -  complete by September 9, 2019)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Co-Teach </a:t>
            </a:r>
            <a:r>
              <a:rPr lang="en-US" sz="2400" u="sng" dirty="0" smtClean="0"/>
              <a:t>Returning </a:t>
            </a:r>
            <a:r>
              <a:rPr lang="en-US" sz="2400" u="sng" dirty="0"/>
              <a:t>Pairs </a:t>
            </a:r>
            <a:r>
              <a:rPr lang="en-US" sz="2400" dirty="0"/>
              <a:t>– </a:t>
            </a:r>
            <a:r>
              <a:rPr lang="en-US" sz="1800" dirty="0" smtClean="0">
                <a:solidFill>
                  <a:srgbClr val="FF0000"/>
                </a:solidFill>
              </a:rPr>
              <a:t>September 16</a:t>
            </a:r>
            <a:r>
              <a:rPr lang="en-US" sz="1800" baseline="30000" dirty="0" smtClean="0">
                <a:solidFill>
                  <a:srgbClr val="FF0000"/>
                </a:solidFill>
              </a:rPr>
              <a:t>th</a:t>
            </a:r>
            <a:r>
              <a:rPr lang="en-US" sz="1800" dirty="0" smtClean="0">
                <a:solidFill>
                  <a:srgbClr val="FF0000"/>
                </a:solidFill>
              </a:rPr>
              <a:t> , </a:t>
            </a:r>
            <a:r>
              <a:rPr lang="en-US" sz="1800" dirty="0">
                <a:solidFill>
                  <a:srgbClr val="FF0000"/>
                </a:solidFill>
              </a:rPr>
              <a:t>2019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sz="1800" dirty="0" smtClean="0">
                <a:solidFill>
                  <a:srgbClr val="FF0000"/>
                </a:solidFill>
              </a:rPr>
              <a:t>M or PM session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Schedule of Services, </a:t>
            </a:r>
            <a:r>
              <a:rPr lang="en-US" sz="2400" dirty="0"/>
              <a:t>transportation &amp; IEP Amendments </a:t>
            </a:r>
            <a:r>
              <a:rPr lang="en-US" sz="1900" dirty="0" smtClean="0">
                <a:solidFill>
                  <a:srgbClr val="FF0000"/>
                </a:solidFill>
              </a:rPr>
              <a:t>(September 17</a:t>
            </a:r>
            <a:r>
              <a:rPr lang="en-US" sz="1900" baseline="30000" dirty="0" smtClean="0">
                <a:solidFill>
                  <a:srgbClr val="FF0000"/>
                </a:solidFill>
              </a:rPr>
              <a:t>th</a:t>
            </a:r>
            <a:r>
              <a:rPr lang="en-US" sz="1900" dirty="0" smtClean="0">
                <a:solidFill>
                  <a:srgbClr val="FF0000"/>
                </a:solidFill>
              </a:rPr>
              <a:t> 1:30-3:30 &amp; October 1</a:t>
            </a:r>
            <a:r>
              <a:rPr lang="en-US" sz="1900" baseline="30000" dirty="0" smtClean="0">
                <a:solidFill>
                  <a:srgbClr val="FF0000"/>
                </a:solidFill>
              </a:rPr>
              <a:t>st</a:t>
            </a:r>
            <a:r>
              <a:rPr lang="en-US" sz="1900" dirty="0" smtClean="0">
                <a:solidFill>
                  <a:srgbClr val="FF0000"/>
                </a:solidFill>
              </a:rPr>
              <a:t> 8:00-10:00)</a:t>
            </a: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Transition (secondary only)- with Michelle Wright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53243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533400" y="137319"/>
            <a:ext cx="7484533" cy="41298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Classroom management:</a:t>
            </a:r>
          </a:p>
          <a:p>
            <a:pPr marL="0" indent="0" algn="ctr">
              <a:buNone/>
            </a:pPr>
            <a:endParaRPr lang="en-US" sz="8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286000"/>
            <a:ext cx="24003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432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1143000"/>
            <a:ext cx="6934200" cy="3311189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6600" dirty="0" smtClean="0"/>
              <a:t>Top 10 Ways to Make Sure You’ll Have a Good Year!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966582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81000"/>
            <a:ext cx="6347713" cy="1320800"/>
          </a:xfrm>
        </p:spPr>
        <p:txBody>
          <a:bodyPr>
            <a:noAutofit/>
          </a:bodyPr>
          <a:lstStyle/>
          <a:p>
            <a:pPr algn="ctr"/>
            <a:r>
              <a:rPr lang="en-US" sz="12500" dirty="0" smtClean="0"/>
              <a:t># 10</a:t>
            </a:r>
            <a:endParaRPr lang="en-US" sz="125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6572249" cy="331118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8000" dirty="0" smtClean="0"/>
              <a:t>Be on time and don’t leave early.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295896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 txBox="1">
            <a:spLocks/>
          </p:cNvSpPr>
          <p:nvPr/>
        </p:nvSpPr>
        <p:spPr>
          <a:xfrm>
            <a:off x="838201" y="2362200"/>
            <a:ext cx="6096000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mbol" pitchFamily="18" charset="2"/>
              <a:buNone/>
            </a:pPr>
            <a:r>
              <a:rPr lang="en-US" sz="8000" dirty="0" smtClean="0"/>
              <a:t>Play nicely with your co-workers.</a:t>
            </a:r>
            <a:endParaRPr lang="en-US" sz="8000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609600" y="490728"/>
            <a:ext cx="6781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2500" dirty="0" smtClean="0">
                <a:solidFill>
                  <a:srgbClr val="92D050"/>
                </a:solidFill>
              </a:rPr>
              <a:t># 9</a:t>
            </a:r>
            <a:endParaRPr lang="en-US" sz="125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176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 txBox="1">
            <a:spLocks/>
          </p:cNvSpPr>
          <p:nvPr/>
        </p:nvSpPr>
        <p:spPr>
          <a:xfrm>
            <a:off x="371476" y="2362200"/>
            <a:ext cx="8458199" cy="364913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US" sz="8000" dirty="0" smtClean="0"/>
              <a:t>Follow your campus rules: </a:t>
            </a:r>
          </a:p>
          <a:p>
            <a:pPr>
              <a:buFontTx/>
              <a:buChar char="-"/>
            </a:pPr>
            <a:r>
              <a:rPr lang="en-US" sz="8000" dirty="0" smtClean="0"/>
              <a:t>cell phones put away</a:t>
            </a:r>
          </a:p>
          <a:p>
            <a:pPr>
              <a:buFontTx/>
              <a:buChar char="-"/>
            </a:pPr>
            <a:r>
              <a:rPr lang="en-US" sz="8000" dirty="0" smtClean="0"/>
              <a:t>no tats showing</a:t>
            </a:r>
          </a:p>
          <a:p>
            <a:pPr>
              <a:buFontTx/>
              <a:buChar char="-"/>
            </a:pPr>
            <a:r>
              <a:rPr lang="en-US" sz="8000" dirty="0" smtClean="0"/>
              <a:t> </a:t>
            </a:r>
            <a:r>
              <a:rPr lang="en-US" sz="8000" dirty="0" err="1" smtClean="0"/>
              <a:t>etc</a:t>
            </a:r>
            <a:endParaRPr lang="en-US" sz="8000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609600" y="490728"/>
            <a:ext cx="66294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2500" dirty="0" smtClean="0">
                <a:solidFill>
                  <a:srgbClr val="92D050"/>
                </a:solidFill>
              </a:rPr>
              <a:t># 8</a:t>
            </a:r>
            <a:endParaRPr lang="en-US" sz="125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1707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 txBox="1">
            <a:spLocks/>
          </p:cNvSpPr>
          <p:nvPr/>
        </p:nvSpPr>
        <p:spPr>
          <a:xfrm>
            <a:off x="381000" y="2286000"/>
            <a:ext cx="7086600" cy="345069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mbol" pitchFamily="18" charset="2"/>
              <a:buNone/>
            </a:pPr>
            <a:r>
              <a:rPr lang="en-US" sz="8000" dirty="0" smtClean="0"/>
              <a:t>Complete paperwork on time and be prepared for ARD meetings.</a:t>
            </a:r>
            <a:endParaRPr lang="en-US" sz="8000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609600" y="490728"/>
            <a:ext cx="70104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2500" dirty="0" smtClean="0">
                <a:solidFill>
                  <a:srgbClr val="92D050"/>
                </a:solidFill>
              </a:rPr>
              <a:t># 7</a:t>
            </a:r>
            <a:endParaRPr lang="en-US" sz="125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6901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 txBox="1">
            <a:spLocks/>
          </p:cNvSpPr>
          <p:nvPr/>
        </p:nvSpPr>
        <p:spPr>
          <a:xfrm>
            <a:off x="381001" y="2209800"/>
            <a:ext cx="7162800" cy="345069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mbol" pitchFamily="18" charset="2"/>
              <a:buNone/>
            </a:pPr>
            <a:r>
              <a:rPr lang="en-US" sz="8000" dirty="0" smtClean="0"/>
              <a:t>Read the FIE and IEP information on your students.</a:t>
            </a:r>
            <a:endParaRPr lang="en-US" sz="8000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609600" y="490728"/>
            <a:ext cx="7086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2500" dirty="0" smtClean="0">
                <a:solidFill>
                  <a:srgbClr val="92D050"/>
                </a:solidFill>
              </a:rPr>
              <a:t># 6</a:t>
            </a:r>
            <a:endParaRPr lang="en-US" sz="125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245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 txBox="1">
            <a:spLocks/>
          </p:cNvSpPr>
          <p:nvPr/>
        </p:nvSpPr>
        <p:spPr>
          <a:xfrm>
            <a:off x="304801" y="2209800"/>
            <a:ext cx="6781799" cy="34506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mbol" pitchFamily="18" charset="2"/>
              <a:buNone/>
            </a:pPr>
            <a:r>
              <a:rPr lang="en-US" sz="8000" dirty="0" smtClean="0"/>
              <a:t>Be kind to your campus custodians.</a:t>
            </a:r>
            <a:endParaRPr lang="en-US" sz="8000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609600" y="490728"/>
            <a:ext cx="68580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2500" dirty="0" smtClean="0">
                <a:solidFill>
                  <a:srgbClr val="92D050"/>
                </a:solidFill>
              </a:rPr>
              <a:t># 5</a:t>
            </a:r>
            <a:endParaRPr lang="en-US" sz="125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022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219200" y="685800"/>
            <a:ext cx="5116728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7294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 txBox="1">
            <a:spLocks/>
          </p:cNvSpPr>
          <p:nvPr/>
        </p:nvSpPr>
        <p:spPr>
          <a:xfrm>
            <a:off x="504827" y="2209800"/>
            <a:ext cx="6886574" cy="345069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mbol" pitchFamily="18" charset="2"/>
              <a:buNone/>
            </a:pPr>
            <a:r>
              <a:rPr lang="en-US" sz="8000" dirty="0" smtClean="0"/>
              <a:t>Have regular contact with your students’ parents.</a:t>
            </a:r>
            <a:endParaRPr lang="en-US" sz="8000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609600" y="490728"/>
            <a:ext cx="66294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2500" dirty="0" smtClean="0">
                <a:solidFill>
                  <a:srgbClr val="92D050"/>
                </a:solidFill>
              </a:rPr>
              <a:t># 4</a:t>
            </a:r>
            <a:endParaRPr lang="en-US" sz="125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8263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 txBox="1">
            <a:spLocks/>
          </p:cNvSpPr>
          <p:nvPr/>
        </p:nvSpPr>
        <p:spPr>
          <a:xfrm>
            <a:off x="838199" y="2209800"/>
            <a:ext cx="6553201" cy="34506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mbol" pitchFamily="18" charset="2"/>
              <a:buNone/>
            </a:pPr>
            <a:r>
              <a:rPr lang="en-US" sz="8000" dirty="0" smtClean="0"/>
              <a:t>Never confuse sarcasm with humor.</a:t>
            </a:r>
            <a:endParaRPr lang="en-US" sz="8000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609600" y="490728"/>
            <a:ext cx="68580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2500" dirty="0" smtClean="0">
                <a:solidFill>
                  <a:srgbClr val="92D050"/>
                </a:solidFill>
              </a:rPr>
              <a:t># 3</a:t>
            </a:r>
            <a:endParaRPr lang="en-US" sz="125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7003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 txBox="1">
            <a:spLocks/>
          </p:cNvSpPr>
          <p:nvPr/>
        </p:nvSpPr>
        <p:spPr>
          <a:xfrm>
            <a:off x="228600" y="2286000"/>
            <a:ext cx="7162800" cy="372533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mbol" pitchFamily="18" charset="2"/>
              <a:buNone/>
            </a:pPr>
            <a:r>
              <a:rPr lang="en-US" sz="8000" dirty="0" smtClean="0"/>
              <a:t>Try teaching it a different way for the students who didn’t get it the first five times.</a:t>
            </a:r>
            <a:endParaRPr lang="en-US" sz="8000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609600" y="490728"/>
            <a:ext cx="6705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2500" dirty="0" smtClean="0">
                <a:solidFill>
                  <a:srgbClr val="92D050"/>
                </a:solidFill>
              </a:rPr>
              <a:t># 2</a:t>
            </a:r>
            <a:endParaRPr lang="en-US" sz="125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89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 txBox="1">
            <a:spLocks/>
          </p:cNvSpPr>
          <p:nvPr/>
        </p:nvSpPr>
        <p:spPr>
          <a:xfrm>
            <a:off x="152400" y="2086243"/>
            <a:ext cx="8610600" cy="3725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mbol" pitchFamily="18" charset="2"/>
              <a:buNone/>
            </a:pPr>
            <a:endParaRPr lang="en-US" sz="8000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609600" y="490728"/>
            <a:ext cx="653415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2500" dirty="0" smtClean="0">
                <a:solidFill>
                  <a:srgbClr val="92D050"/>
                </a:solidFill>
              </a:rPr>
              <a:t># 1</a:t>
            </a:r>
            <a:endParaRPr lang="en-US" sz="12500" dirty="0">
              <a:solidFill>
                <a:srgbClr val="92D05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99" y="3133724"/>
            <a:ext cx="6035517" cy="28860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1972905"/>
            <a:ext cx="716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EVERY CHILD MATTERS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85542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81000" y="1036637"/>
            <a:ext cx="7010400" cy="5059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smtClean="0"/>
              <a:t>Introductions</a:t>
            </a:r>
          </a:p>
          <a:p>
            <a:pPr marL="0" indent="0" algn="ctr">
              <a:buNone/>
            </a:pPr>
            <a:r>
              <a:rPr lang="en-US" sz="8000" dirty="0" smtClean="0"/>
              <a:t>&amp; </a:t>
            </a:r>
          </a:p>
          <a:p>
            <a:pPr marL="0" indent="0" algn="ctr">
              <a:buNone/>
            </a:pPr>
            <a:r>
              <a:rPr lang="en-US" sz="8000" dirty="0" smtClean="0"/>
              <a:t>Sharing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503582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28600" y="762000"/>
            <a:ext cx="8610600" cy="39624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100" dirty="0" smtClean="0"/>
          </a:p>
          <a:p>
            <a:r>
              <a:rPr lang="en-US" sz="4800" dirty="0" smtClean="0"/>
              <a:t>Programming Options in DPISD</a:t>
            </a:r>
          </a:p>
          <a:p>
            <a:pPr marL="0" indent="0">
              <a:buNone/>
            </a:pPr>
            <a:endParaRPr lang="en-US" sz="1100" dirty="0" smtClean="0"/>
          </a:p>
          <a:p>
            <a:r>
              <a:rPr lang="en-US" sz="4800" dirty="0" smtClean="0"/>
              <a:t>QR Codes Handout </a:t>
            </a:r>
            <a:r>
              <a:rPr lang="en-US" sz="4800" dirty="0" smtClean="0">
                <a:solidFill>
                  <a:srgbClr val="FF0000"/>
                </a:solidFill>
              </a:rPr>
              <a:t>(important)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90804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DPISD Website Resources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514351" y="1818716"/>
            <a:ext cx="7181849" cy="3311189"/>
          </a:xfrm>
        </p:spPr>
        <p:txBody>
          <a:bodyPr>
            <a:normAutofit/>
          </a:bodyPr>
          <a:lstStyle/>
          <a:p>
            <a:r>
              <a:rPr lang="en-US" sz="4400" dirty="0" smtClean="0"/>
              <a:t>DPISD Operating Guidelines</a:t>
            </a:r>
          </a:p>
          <a:p>
            <a:r>
              <a:rPr lang="en-US" sz="4400" dirty="0" smtClean="0"/>
              <a:t>Staff Portal</a:t>
            </a:r>
          </a:p>
          <a:p>
            <a:r>
              <a:rPr lang="en-US" sz="4400" dirty="0" smtClean="0"/>
              <a:t>DPISD SPED </a:t>
            </a:r>
            <a:r>
              <a:rPr lang="en-US" sz="4400" dirty="0" err="1" smtClean="0"/>
              <a:t>Weebly</a:t>
            </a:r>
            <a:r>
              <a:rPr lang="en-US" sz="4400" dirty="0"/>
              <a:t> </a:t>
            </a:r>
            <a:r>
              <a:rPr lang="en-US" sz="1800" dirty="0">
                <a:solidFill>
                  <a:srgbClr val="FF0000"/>
                </a:solidFill>
              </a:rPr>
              <a:t>http://deerparksped.weebly.com/</a:t>
            </a:r>
          </a:p>
        </p:txBody>
      </p:sp>
    </p:spTree>
    <p:extLst>
      <p:ext uri="{BB962C8B-B14F-4D97-AF65-F5344CB8AC3E}">
        <p14:creationId xmlns:p14="http://schemas.microsoft.com/office/powerpoint/2010/main" val="379338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3"/>
          </p:nvPr>
        </p:nvSpPr>
        <p:spPr>
          <a:xfrm>
            <a:off x="838200" y="1143000"/>
            <a:ext cx="7408333" cy="4419600"/>
          </a:xfrm>
        </p:spPr>
        <p:txBody>
          <a:bodyPr>
            <a:noAutofit/>
          </a:bodyPr>
          <a:lstStyle/>
          <a:p>
            <a:r>
              <a:rPr lang="en-US" sz="4400" dirty="0" smtClean="0"/>
              <a:t>Levels of Support</a:t>
            </a:r>
          </a:p>
          <a:p>
            <a:pPr marL="82296" indent="0">
              <a:buNone/>
            </a:pPr>
            <a:r>
              <a:rPr lang="en-US" sz="1800" dirty="0" smtClean="0"/>
              <a:t>	Decision Making guide</a:t>
            </a:r>
          </a:p>
          <a:p>
            <a:pPr marL="82296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Impact statement guiding questions</a:t>
            </a:r>
          </a:p>
          <a:p>
            <a:r>
              <a:rPr lang="en-US" sz="4400" dirty="0" smtClean="0"/>
              <a:t>Assistive technology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34537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28601" y="990600"/>
            <a:ext cx="7696200" cy="43434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 </a:t>
            </a:r>
            <a:r>
              <a:rPr lang="en-US" sz="3200" dirty="0"/>
              <a:t>Your Role-Case </a:t>
            </a:r>
            <a:r>
              <a:rPr lang="en-US" sz="3200" dirty="0" smtClean="0"/>
              <a:t>manager    						responsibilities</a:t>
            </a:r>
            <a:endParaRPr lang="en-US" sz="3200" dirty="0"/>
          </a:p>
          <a:p>
            <a:r>
              <a:rPr lang="en-US" sz="3200" dirty="0" smtClean="0"/>
              <a:t>   ARD Meetings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- Annual ARD Checklist</a:t>
            </a:r>
          </a:p>
          <a:p>
            <a:r>
              <a:rPr lang="en-US" sz="3200" dirty="0" smtClean="0"/>
              <a:t> “</a:t>
            </a:r>
            <a:r>
              <a:rPr lang="en-US" sz="4400" dirty="0" smtClean="0"/>
              <a:t>10</a:t>
            </a:r>
            <a:r>
              <a:rPr lang="en-US" sz="3200" dirty="0" smtClean="0"/>
              <a:t> Things You Never Say”</a:t>
            </a:r>
          </a:p>
        </p:txBody>
      </p:sp>
    </p:spTree>
    <p:extLst>
      <p:ext uri="{BB962C8B-B14F-4D97-AF65-F5344CB8AC3E}">
        <p14:creationId xmlns:p14="http://schemas.microsoft.com/office/powerpoint/2010/main" val="3448915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81000" y="2327611"/>
            <a:ext cx="7796030" cy="33111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Where Do I Go for Help?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257745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7315200" cy="1151965"/>
          </a:xfrm>
        </p:spPr>
        <p:txBody>
          <a:bodyPr>
            <a:noAutofit/>
          </a:bodyPr>
          <a:lstStyle/>
          <a:p>
            <a:r>
              <a:rPr lang="en-US" sz="6600" dirty="0" smtClean="0"/>
              <a:t>Campus Resources</a:t>
            </a:r>
            <a:endParaRPr lang="en-US" sz="66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09599" y="1371600"/>
            <a:ext cx="6934201" cy="4648200"/>
          </a:xfrm>
        </p:spPr>
        <p:txBody>
          <a:bodyPr>
            <a:noAutofit/>
          </a:bodyPr>
          <a:lstStyle/>
          <a:p>
            <a:r>
              <a:rPr lang="en-US" dirty="0" smtClean="0"/>
              <a:t> Campus CTIS – Technology support</a:t>
            </a:r>
          </a:p>
          <a:p>
            <a:r>
              <a:rPr lang="en-US" dirty="0" smtClean="0"/>
              <a:t>eSped Representatives (William Horton &amp; Hayley Hearn)</a:t>
            </a:r>
          </a:p>
          <a:p>
            <a:r>
              <a:rPr lang="en-US" dirty="0"/>
              <a:t> </a:t>
            </a:r>
            <a:r>
              <a:rPr lang="en-US" dirty="0" smtClean="0"/>
              <a:t>Department Chair/Mentor</a:t>
            </a:r>
          </a:p>
          <a:p>
            <a:r>
              <a:rPr lang="en-US" dirty="0"/>
              <a:t> </a:t>
            </a:r>
            <a:r>
              <a:rPr lang="en-US" dirty="0" smtClean="0"/>
              <a:t>LSSP / Diagnostician</a:t>
            </a:r>
          </a:p>
          <a:p>
            <a:r>
              <a:rPr lang="en-US" dirty="0"/>
              <a:t> </a:t>
            </a:r>
            <a:r>
              <a:rPr lang="en-US" dirty="0" smtClean="0"/>
              <a:t>Counselor</a:t>
            </a:r>
          </a:p>
          <a:p>
            <a:r>
              <a:rPr lang="en-US" dirty="0"/>
              <a:t> </a:t>
            </a:r>
            <a:r>
              <a:rPr lang="en-US" dirty="0" smtClean="0"/>
              <a:t>Administrator</a:t>
            </a:r>
          </a:p>
          <a:p>
            <a:r>
              <a:rPr lang="en-US" dirty="0"/>
              <a:t> </a:t>
            </a:r>
            <a:r>
              <a:rPr lang="en-US" dirty="0" smtClean="0"/>
              <a:t>Coordinators for Special Services </a:t>
            </a:r>
          </a:p>
          <a:p>
            <a:pPr marL="0" indent="0">
              <a:buNone/>
            </a:pPr>
            <a:r>
              <a:rPr lang="en-US" dirty="0" smtClean="0"/>
              <a:t>(Secondary = Misti Mead &amp; </a:t>
            </a:r>
            <a:r>
              <a:rPr lang="en-US" dirty="0"/>
              <a:t> </a:t>
            </a:r>
            <a:r>
              <a:rPr lang="en-US" dirty="0" smtClean="0"/>
              <a:t>Elementary = Michele Deutschendorf)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08730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825</TotalTime>
  <Words>288</Words>
  <Application>Microsoft Office PowerPoint</Application>
  <PresentationFormat>On-screen Show (4:3)</PresentationFormat>
  <Paragraphs>63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Symbol</vt:lpstr>
      <vt:lpstr>Trebuchet MS</vt:lpstr>
      <vt:lpstr>Wingdings</vt:lpstr>
      <vt:lpstr>Wingdings 3</vt:lpstr>
      <vt:lpstr>Facet</vt:lpstr>
      <vt:lpstr>New Special Education  Teacher Training  August 9, 2019</vt:lpstr>
      <vt:lpstr>PowerPoint Presentation</vt:lpstr>
      <vt:lpstr>PowerPoint Presentation</vt:lpstr>
      <vt:lpstr>PowerPoint Presentation</vt:lpstr>
      <vt:lpstr>DPISD Website Resources</vt:lpstr>
      <vt:lpstr>PowerPoint Presentation</vt:lpstr>
      <vt:lpstr>PowerPoint Presentation</vt:lpstr>
      <vt:lpstr>PowerPoint Presentation</vt:lpstr>
      <vt:lpstr>Campus Resources</vt:lpstr>
      <vt:lpstr>PowerPoint Presentation</vt:lpstr>
      <vt:lpstr>Upcoming training</vt:lpstr>
      <vt:lpstr>PowerPoint Presentation</vt:lpstr>
      <vt:lpstr>PowerPoint Presentation</vt:lpstr>
      <vt:lpstr># 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Special Education  Teacher Training September 12, 2012</dc:title>
  <dc:creator>Michele Deutschendorf</dc:creator>
  <cp:lastModifiedBy>Misti Mead</cp:lastModifiedBy>
  <cp:revision>39</cp:revision>
  <cp:lastPrinted>2019-08-05T19:06:09Z</cp:lastPrinted>
  <dcterms:created xsi:type="dcterms:W3CDTF">2012-09-10T16:02:38Z</dcterms:created>
  <dcterms:modified xsi:type="dcterms:W3CDTF">2019-08-05T19:11:24Z</dcterms:modified>
</cp:coreProperties>
</file>