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2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7252400-8B91-42AA-A0D7-01A9DD761A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8FA8BE3-5E95-490A-8F69-A3BDA5C1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9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9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A298-CDFB-4AA7-ACF3-70A565384DA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3EA9-8330-42F2-A3E3-A6F6A58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Newly Revised</a:t>
            </a:r>
            <a:br>
              <a:rPr lang="en-US" b="1" dirty="0"/>
            </a:br>
            <a:r>
              <a:rPr lang="en-US" b="1" dirty="0"/>
              <a:t>Vineland-3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Online (iPad/Laptop) Administration of the Parent Interview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8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1"/>
            <a:ext cx="10515600" cy="4775200"/>
          </a:xfrm>
        </p:spPr>
        <p:txBody>
          <a:bodyPr/>
          <a:lstStyle/>
          <a:p>
            <a:r>
              <a:rPr lang="en-US" dirty="0" smtClean="0"/>
              <a:t>Log-in to Q-Global </a:t>
            </a:r>
          </a:p>
          <a:p>
            <a:r>
              <a:rPr lang="en-US" dirty="0" smtClean="0"/>
              <a:t>Add new examinee or select examinee if available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076450"/>
            <a:ext cx="9639300" cy="27051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146300" y="1282700"/>
            <a:ext cx="1104900" cy="196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362200" y="1333500"/>
            <a:ext cx="2527300" cy="325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3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9900"/>
            <a:ext cx="10515600" cy="5707063"/>
          </a:xfrm>
        </p:spPr>
        <p:txBody>
          <a:bodyPr/>
          <a:lstStyle/>
          <a:p>
            <a:r>
              <a:rPr lang="en-US" dirty="0" smtClean="0"/>
              <a:t>Assign a new assessment for your student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838325"/>
            <a:ext cx="9286875" cy="31813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654300" y="914400"/>
            <a:ext cx="17526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6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</p:spPr>
        <p:txBody>
          <a:bodyPr/>
          <a:lstStyle/>
          <a:p>
            <a:r>
              <a:rPr lang="en-US" dirty="0" smtClean="0"/>
              <a:t>Select the Vineland 3 Comprehensive Interview Form</a:t>
            </a:r>
          </a:p>
          <a:p>
            <a:r>
              <a:rPr lang="en-US" dirty="0" smtClean="0"/>
              <a:t>Click Assign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37" y="1776412"/>
            <a:ext cx="6791325" cy="33051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51200" y="838200"/>
            <a:ext cx="5092700" cy="199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22500" y="1308100"/>
            <a:ext cx="5537200" cy="31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3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5910263"/>
          </a:xfrm>
        </p:spPr>
        <p:txBody>
          <a:bodyPr/>
          <a:lstStyle/>
          <a:p>
            <a:r>
              <a:rPr lang="en-US" dirty="0" smtClean="0"/>
              <a:t>Decide if you want to include the Motor Skills Domain (birth-9) or the Maladaptive Behavior Domain (3-adult) in your assessment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2" y="2119312"/>
            <a:ext cx="4905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/>
          <a:lstStyle/>
          <a:p>
            <a:r>
              <a:rPr lang="en-US" dirty="0" smtClean="0"/>
              <a:t>Select the administration date and your name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On-Screen Administration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2000250"/>
            <a:ext cx="7191375" cy="2857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62200" y="1244600"/>
            <a:ext cx="1676400" cy="283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3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200" y="327025"/>
            <a:ext cx="10515600" cy="4351338"/>
          </a:xfrm>
        </p:spPr>
        <p:txBody>
          <a:bodyPr/>
          <a:lstStyle/>
          <a:p>
            <a:r>
              <a:rPr lang="en-US" dirty="0" smtClean="0"/>
              <a:t>Once age is entered (pre-populated, but changeable), click ‘Start Assessment’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00240"/>
            <a:ext cx="8107362" cy="49735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714500" y="1117600"/>
            <a:ext cx="1828800" cy="2222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0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/>
          <a:lstStyle/>
          <a:p>
            <a:r>
              <a:rPr lang="en-US" dirty="0" smtClean="0"/>
              <a:t>After the instructions page, you will enter information about the respondent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833563"/>
            <a:ext cx="93059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/>
          <a:lstStyle/>
          <a:p>
            <a:r>
              <a:rPr lang="en-US" dirty="0" smtClean="0"/>
              <a:t>You will see the title of the Domains and the Subdomains as you go through the interview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71737"/>
            <a:ext cx="59436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700"/>
            <a:ext cx="10515600" cy="5783263"/>
          </a:xfrm>
        </p:spPr>
        <p:txBody>
          <a:bodyPr/>
          <a:lstStyle/>
          <a:p>
            <a:r>
              <a:rPr lang="en-US" dirty="0" smtClean="0"/>
              <a:t>The items are grouped by categories</a:t>
            </a:r>
          </a:p>
          <a:p>
            <a:r>
              <a:rPr lang="en-US" dirty="0" smtClean="0"/>
              <a:t>As you select the responses, the software will determine if you met the basal and ceiling rules, and will either add additional items or move on to the next category.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3133725"/>
            <a:ext cx="7448550" cy="590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699000" y="838200"/>
            <a:ext cx="1079500" cy="248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2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en-US" dirty="0" smtClean="0"/>
              <a:t>Remember: The Vineland is an interview.  You do not read the items to the parent.  You ask a question that relates to the category and then probe for more detailed information if needed.  </a:t>
            </a:r>
          </a:p>
          <a:p>
            <a:r>
              <a:rPr lang="en-US" dirty="0" smtClean="0"/>
              <a:t>The online administration provides ‘Suggested Interview Questions’ that you may ask – or you can make up your own.</a:t>
            </a:r>
          </a:p>
          <a:p>
            <a:pPr lvl="1"/>
            <a:r>
              <a:rPr lang="en-US" dirty="0" smtClean="0"/>
              <a:t>The software will enter the student’s name into the question.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3636962"/>
            <a:ext cx="8591550" cy="13620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023100" y="2146300"/>
            <a:ext cx="2667000" cy="203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5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Definition: </a:t>
            </a:r>
            <a:r>
              <a:rPr lang="en-US" dirty="0" smtClean="0"/>
              <a:t>performance of daily activities required </a:t>
            </a:r>
            <a:r>
              <a:rPr lang="en-US" dirty="0"/>
              <a:t>for personal and social </a:t>
            </a:r>
            <a:r>
              <a:rPr lang="en-US" dirty="0" smtClean="0"/>
              <a:t>sufficiency</a:t>
            </a:r>
          </a:p>
          <a:p>
            <a:r>
              <a:rPr lang="en-US" dirty="0" smtClean="0"/>
              <a:t>Notes: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1. Adaptive behavior is age-related.</a:t>
            </a:r>
          </a:p>
          <a:p>
            <a:pPr marL="457200" lvl="1" indent="0">
              <a:buNone/>
            </a:pPr>
            <a:r>
              <a:rPr lang="en-US" dirty="0" smtClean="0"/>
              <a:t>2. </a:t>
            </a:r>
            <a:r>
              <a:rPr lang="en-US" dirty="0"/>
              <a:t>Adaptive behavior </a:t>
            </a:r>
            <a:r>
              <a:rPr lang="en-US" dirty="0" smtClean="0"/>
              <a:t>can change (can improve or regress).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3. </a:t>
            </a:r>
            <a:r>
              <a:rPr lang="en-US" dirty="0"/>
              <a:t>Adaptive behavior is defined by </a:t>
            </a:r>
            <a:r>
              <a:rPr lang="en-US" i="1" dirty="0" smtClean="0"/>
              <a:t>typical performance</a:t>
            </a:r>
            <a:r>
              <a:rPr lang="en-US" dirty="0"/>
              <a:t>, not by ability.</a:t>
            </a:r>
          </a:p>
        </p:txBody>
      </p:sp>
    </p:spTree>
    <p:extLst>
      <p:ext uri="{BB962C8B-B14F-4D97-AF65-F5344CB8AC3E}">
        <p14:creationId xmlns:p14="http://schemas.microsoft.com/office/powerpoint/2010/main" val="370611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3700"/>
            <a:ext cx="10515600" cy="5783263"/>
          </a:xfrm>
        </p:spPr>
        <p:txBody>
          <a:bodyPr/>
          <a:lstStyle/>
          <a:p>
            <a:r>
              <a:rPr lang="en-US" dirty="0" smtClean="0"/>
              <a:t>If you need more detailed information to score an item, you can click ‘Probe’ to see the suggested probe question – or you can make up your own.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543175"/>
            <a:ext cx="8553450" cy="17716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19275" y="1143000"/>
            <a:ext cx="225425" cy="262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2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/>
          <a:lstStyle/>
          <a:p>
            <a:r>
              <a:rPr lang="en-US" dirty="0" smtClean="0"/>
              <a:t>If you are not sure how to score an item, you can click ‘Scoring Criteria’ for information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376487"/>
            <a:ext cx="8420100" cy="21050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63700" y="1231900"/>
            <a:ext cx="4826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7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500"/>
            <a:ext cx="10515600" cy="5732463"/>
          </a:xfrm>
        </p:spPr>
        <p:txBody>
          <a:bodyPr/>
          <a:lstStyle/>
          <a:p>
            <a:r>
              <a:rPr lang="en-US" dirty="0" smtClean="0"/>
              <a:t>Feel free to type examples and notes in the ‘Comments or Observations’ box at the bottom of each page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224087"/>
            <a:ext cx="8753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9900"/>
            <a:ext cx="10515600" cy="5707063"/>
          </a:xfrm>
        </p:spPr>
        <p:txBody>
          <a:bodyPr/>
          <a:lstStyle/>
          <a:p>
            <a:r>
              <a:rPr lang="en-US" dirty="0" smtClean="0"/>
              <a:t>Caution: you are able to go back to a previous page during the administration; however, you will lose the answers that you entered on your current screen.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2090737"/>
            <a:ext cx="72771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r>
              <a:rPr lang="en-US" dirty="0" smtClean="0"/>
              <a:t>After the last section, you will have a box for ‘</a:t>
            </a:r>
            <a:r>
              <a:rPr lang="en-US" smtClean="0"/>
              <a:t>General Comments’).  </a:t>
            </a:r>
            <a:r>
              <a:rPr lang="en-US" dirty="0" smtClean="0"/>
              <a:t>Click the “go forward” arrow to end the administration.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652587"/>
            <a:ext cx="95821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27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/>
          <a:lstStyle/>
          <a:p>
            <a:r>
              <a:rPr lang="en-US" dirty="0" smtClean="0"/>
              <a:t>You are all done!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066925"/>
            <a:ext cx="60198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8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/>
          <a:lstStyle/>
          <a:p>
            <a:r>
              <a:rPr lang="en-US" dirty="0" smtClean="0"/>
              <a:t>The assessment will now be ready for generating a report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882019"/>
            <a:ext cx="8247062" cy="57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58" y="301625"/>
            <a:ext cx="8048683" cy="61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4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Administration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612" y="2120106"/>
            <a:ext cx="39147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5910263"/>
          </a:xfrm>
        </p:spPr>
        <p:txBody>
          <a:bodyPr/>
          <a:lstStyle/>
          <a:p>
            <a:r>
              <a:rPr lang="en-US" dirty="0" smtClean="0"/>
              <a:t>Allow pop-ups for </a:t>
            </a:r>
            <a:r>
              <a:rPr lang="en-US" dirty="0" err="1" smtClean="0"/>
              <a:t>qglobal</a:t>
            </a:r>
            <a:r>
              <a:rPr lang="en-US" dirty="0" smtClean="0"/>
              <a:t> (Google Chrome) </a:t>
            </a:r>
          </a:p>
          <a:p>
            <a:pPr lvl="1"/>
            <a:r>
              <a:rPr lang="en-US" dirty="0" smtClean="0"/>
              <a:t>Under your web browser settings, then Content Settings, then Popups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1189030"/>
            <a:ext cx="6461125" cy="2231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6" y="4117970"/>
            <a:ext cx="6877050" cy="18338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784600" y="1076475"/>
            <a:ext cx="3746500" cy="96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57600" y="1189030"/>
            <a:ext cx="6057900" cy="4056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5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5795963"/>
          </a:xfrm>
        </p:spPr>
        <p:txBody>
          <a:bodyPr/>
          <a:lstStyle/>
          <a:p>
            <a:r>
              <a:rPr lang="en-US" dirty="0" smtClean="0"/>
              <a:t>Allow pop-ups for </a:t>
            </a:r>
            <a:r>
              <a:rPr lang="en-US" dirty="0" err="1" smtClean="0"/>
              <a:t>qglobal</a:t>
            </a:r>
            <a:r>
              <a:rPr lang="en-US" dirty="0" smtClean="0"/>
              <a:t> (Google Chrome)</a:t>
            </a:r>
          </a:p>
          <a:p>
            <a:pPr lvl="1"/>
            <a:r>
              <a:rPr lang="en-US" dirty="0" smtClean="0"/>
              <a:t>then Add,  and type in the </a:t>
            </a:r>
            <a:r>
              <a:rPr lang="en-US" dirty="0" err="1" smtClean="0"/>
              <a:t>qglobal</a:t>
            </a:r>
            <a:r>
              <a:rPr lang="en-US" dirty="0" smtClean="0"/>
              <a:t> web address 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5464174"/>
            <a:ext cx="588645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522412"/>
            <a:ext cx="8105775" cy="30765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01900" y="1244600"/>
            <a:ext cx="5410200" cy="154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75200" y="1206500"/>
            <a:ext cx="2044700" cy="411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3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/>
          <a:lstStyle/>
          <a:p>
            <a:r>
              <a:rPr lang="en-US" dirty="0" smtClean="0"/>
              <a:t>Allow pop-ups for </a:t>
            </a:r>
            <a:r>
              <a:rPr lang="en-US" dirty="0" err="1" smtClean="0"/>
              <a:t>qglobal</a:t>
            </a:r>
            <a:r>
              <a:rPr lang="en-US" dirty="0" smtClean="0"/>
              <a:t> (Firefox)</a:t>
            </a:r>
          </a:p>
          <a:p>
            <a:pPr lvl="1"/>
            <a:r>
              <a:rPr lang="en-US" dirty="0" smtClean="0"/>
              <a:t>Click on ‘Tools’, then ‘Options’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2" y="1701800"/>
            <a:ext cx="3114675" cy="990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09900" y="1320800"/>
            <a:ext cx="177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124200"/>
            <a:ext cx="942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Under the Content tab, click on pop-up window ‘Exceptions’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68713"/>
            <a:ext cx="5753100" cy="29146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88100" y="3585865"/>
            <a:ext cx="1765300" cy="1540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4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/>
          <a:lstStyle/>
          <a:p>
            <a:r>
              <a:rPr lang="en-US" dirty="0" smtClean="0"/>
              <a:t>Allow pop-ups for </a:t>
            </a:r>
            <a:r>
              <a:rPr lang="en-US" dirty="0" err="1" smtClean="0"/>
              <a:t>qglobal</a:t>
            </a:r>
            <a:r>
              <a:rPr lang="en-US" dirty="0" smtClean="0"/>
              <a:t> (Firefox)</a:t>
            </a:r>
          </a:p>
          <a:p>
            <a:pPr lvl="1"/>
            <a:r>
              <a:rPr lang="en-US" dirty="0" smtClean="0"/>
              <a:t>Type in the </a:t>
            </a:r>
            <a:r>
              <a:rPr lang="en-US" dirty="0" err="1" smtClean="0"/>
              <a:t>qglobal</a:t>
            </a:r>
            <a:r>
              <a:rPr lang="en-US" dirty="0" smtClean="0"/>
              <a:t> address and click ‘Allow’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75" y="1914525"/>
            <a:ext cx="4819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1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/>
          <a:lstStyle/>
          <a:p>
            <a:r>
              <a:rPr lang="en-US" dirty="0" smtClean="0"/>
              <a:t>Allow pop-ups for </a:t>
            </a:r>
            <a:r>
              <a:rPr lang="en-US" dirty="0" err="1" smtClean="0"/>
              <a:t>qglobal</a:t>
            </a:r>
            <a:r>
              <a:rPr lang="en-US" dirty="0" smtClean="0"/>
              <a:t> (iPad) </a:t>
            </a:r>
          </a:p>
          <a:p>
            <a:pPr lvl="1"/>
            <a:r>
              <a:rPr lang="en-US" dirty="0" smtClean="0"/>
              <a:t>Under ‘Settings’, select ‘Safari’, make sure that the ‘Block Pop-ups’ button is off (not green)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773236"/>
            <a:ext cx="8407400" cy="47291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03400" y="1549400"/>
            <a:ext cx="7073900" cy="287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3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538</Words>
  <Application>Microsoft Office PowerPoint</Application>
  <PresentationFormat>Widescreen</PresentationFormat>
  <Paragraphs>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The Newly Revised Vineland-3</vt:lpstr>
      <vt:lpstr>Adaptive Behavior </vt:lpstr>
      <vt:lpstr>PowerPoint Presentation</vt:lpstr>
      <vt:lpstr>Online Administration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DPISD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Newly Revised Vineland-3</dc:title>
  <dc:creator>Victoria Faulkner</dc:creator>
  <cp:lastModifiedBy>Victoria Faulkner</cp:lastModifiedBy>
  <cp:revision>16</cp:revision>
  <cp:lastPrinted>2017-09-21T12:52:17Z</cp:lastPrinted>
  <dcterms:created xsi:type="dcterms:W3CDTF">2017-09-19T20:05:50Z</dcterms:created>
  <dcterms:modified xsi:type="dcterms:W3CDTF">2017-09-21T15:02:49Z</dcterms:modified>
</cp:coreProperties>
</file>