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9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1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1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2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0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2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7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4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BAE4-B641-48EB-BA2A-D44D89ABA92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3F799-F82B-44E7-B2E0-39A948FD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2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Lunch and Learn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Recording/Reporting special education eligibility with demographic information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to determine what is the Primary Disability, Secondary Disability, and Tertiary Disability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Recording/Reporting special education eligibility with demographic information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currently in ‘Year 1’ of a state-wide recording/reporting system</a:t>
            </a:r>
          </a:p>
          <a:p>
            <a:pPr lvl="1"/>
            <a:r>
              <a:rPr lang="en-US" dirty="0" smtClean="0"/>
              <a:t>Student’s eligibility (primary) along with demographic data is collected by the state </a:t>
            </a:r>
          </a:p>
          <a:p>
            <a:pPr lvl="1"/>
            <a:r>
              <a:rPr lang="en-US" dirty="0" smtClean="0"/>
              <a:t>Reports are generated with percentages across different categories </a:t>
            </a:r>
          </a:p>
          <a:p>
            <a:pPr lvl="1"/>
            <a:r>
              <a:rPr lang="en-US" dirty="0" smtClean="0"/>
              <a:t>These percentages help identify area of significant disproportionality 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What we need to do moving forward</a:t>
            </a:r>
            <a:r>
              <a:rPr lang="en-US" dirty="0" smtClean="0"/>
              <a:t>: ensure we are correctly designating the primary disability condition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determine what is the Primary Disability, Secondary Disability, and Tertiary Disability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student has:  </a:t>
            </a:r>
          </a:p>
          <a:p>
            <a:pPr lvl="1"/>
            <a:r>
              <a:rPr lang="en-US" dirty="0" smtClean="0"/>
              <a:t>Health Related Conditions (except ADHD) </a:t>
            </a:r>
          </a:p>
          <a:p>
            <a:pPr lvl="1"/>
            <a:r>
              <a:rPr lang="en-US" dirty="0" smtClean="0"/>
              <a:t>Autism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hen </a:t>
            </a:r>
            <a:r>
              <a:rPr lang="en-US" dirty="0" smtClean="0"/>
              <a:t>that condition would be </a:t>
            </a:r>
          </a:p>
          <a:p>
            <a:pPr marL="0" indent="0">
              <a:buNone/>
            </a:pPr>
            <a:r>
              <a:rPr lang="en-US" dirty="0" smtClean="0"/>
              <a:t>set as the </a:t>
            </a:r>
            <a:r>
              <a:rPr lang="en-US" b="1" dirty="0" smtClean="0"/>
              <a:t>Primary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* Note what OHI </a:t>
            </a:r>
            <a:r>
              <a:rPr lang="en-US" dirty="0"/>
              <a:t>a</a:t>
            </a:r>
            <a:r>
              <a:rPr lang="en-US" dirty="0" smtClean="0"/>
              <a:t>rea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0" y="2781300"/>
            <a:ext cx="6122987" cy="3860800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4152900" y="4330700"/>
            <a:ext cx="14986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4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200"/>
            <a:ext cx="10515600" cy="5846763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1282699"/>
            <a:ext cx="6362700" cy="16764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3548063"/>
            <a:ext cx="6381750" cy="26289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588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5922963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815975"/>
            <a:ext cx="5580063" cy="329882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99" y="3352800"/>
            <a:ext cx="5794107" cy="325040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8789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500"/>
            <a:ext cx="10515600" cy="5859463"/>
          </a:xfrm>
        </p:spPr>
        <p:txBody>
          <a:bodyPr/>
          <a:lstStyle/>
          <a:p>
            <a:r>
              <a:rPr lang="en-US" dirty="0" smtClean="0"/>
              <a:t>Example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99" y="785813"/>
            <a:ext cx="6086475" cy="322068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019" y="4254501"/>
            <a:ext cx="5854781" cy="2390775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177800" y="3289300"/>
            <a:ext cx="660400" cy="2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8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go back and make corrections</a:t>
            </a:r>
          </a:p>
          <a:p>
            <a:endParaRPr lang="en-US" dirty="0" smtClean="0"/>
          </a:p>
          <a:p>
            <a:r>
              <a:rPr lang="en-US" dirty="0" smtClean="0"/>
              <a:t>As students come up for re-</a:t>
            </a:r>
            <a:r>
              <a:rPr lang="en-US" dirty="0" err="1" smtClean="0"/>
              <a:t>eval</a:t>
            </a:r>
            <a:r>
              <a:rPr lang="en-US" dirty="0" smtClean="0"/>
              <a:t> and as you complete initial </a:t>
            </a:r>
            <a:r>
              <a:rPr lang="en-US" dirty="0" err="1" smtClean="0"/>
              <a:t>evals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Note in the report which disability is primary, secondary, tertiary</a:t>
            </a:r>
          </a:p>
          <a:p>
            <a:pPr lvl="1"/>
            <a:r>
              <a:rPr lang="en-US" dirty="0" smtClean="0"/>
              <a:t>When you have the ARD to accept the evaluations, make sure it is recorded properly in the ARD documents.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0526"/>
            <a:ext cx="10515600" cy="1325563"/>
          </a:xfrm>
        </p:spPr>
        <p:txBody>
          <a:bodyPr/>
          <a:lstStyle/>
          <a:p>
            <a:r>
              <a:rPr lang="en-US" dirty="0" smtClean="0"/>
              <a:t>A few reminders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58825"/>
            <a:ext cx="10515600" cy="4351338"/>
          </a:xfrm>
        </p:spPr>
        <p:txBody>
          <a:bodyPr/>
          <a:lstStyle/>
          <a:p>
            <a:r>
              <a:rPr lang="en-US" dirty="0" smtClean="0"/>
              <a:t>Other Health Impairment </a:t>
            </a:r>
          </a:p>
          <a:p>
            <a:pPr lvl="1"/>
            <a:r>
              <a:rPr lang="en-US" dirty="0" smtClean="0"/>
              <a:t>We have two forms (</a:t>
            </a:r>
            <a:r>
              <a:rPr lang="en-US" sz="2000" dirty="0" smtClean="0"/>
              <a:t>the one in </a:t>
            </a:r>
            <a:r>
              <a:rPr lang="en-US" sz="2000" dirty="0" err="1" smtClean="0"/>
              <a:t>esped</a:t>
            </a:r>
            <a:r>
              <a:rPr lang="en-US" sz="2000" dirty="0" smtClean="0"/>
              <a:t> and the ADHD form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Both need to be signed by a </a:t>
            </a:r>
            <a:r>
              <a:rPr lang="en-US" b="1" dirty="0" smtClean="0"/>
              <a:t>Licensed Physician</a:t>
            </a:r>
            <a:r>
              <a:rPr lang="en-US" dirty="0" smtClean="0"/>
              <a:t> in </a:t>
            </a:r>
          </a:p>
          <a:p>
            <a:pPr marL="457200" lvl="1" indent="0">
              <a:buNone/>
            </a:pPr>
            <a:r>
              <a:rPr lang="en-US" dirty="0" smtClean="0"/>
              <a:t>order for the student to qualify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2122" b="16626"/>
          <a:stretch/>
        </p:blipFill>
        <p:spPr>
          <a:xfrm>
            <a:off x="279400" y="3040949"/>
            <a:ext cx="4550987" cy="250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8336" y="326139"/>
            <a:ext cx="3394763" cy="4322061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3076" y="2312988"/>
            <a:ext cx="4208074" cy="430371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2514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237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Lunch and Learn</vt:lpstr>
      <vt:lpstr>Topics of Discussion</vt:lpstr>
      <vt:lpstr>Recording/Reporting special education eligibility with demographic information  </vt:lpstr>
      <vt:lpstr>How to determine what is the Primary Disability, Secondary Disability, and Tertiary Disability </vt:lpstr>
      <vt:lpstr>PowerPoint Presentation</vt:lpstr>
      <vt:lpstr>PowerPoint Presentation</vt:lpstr>
      <vt:lpstr>PowerPoint Presentation</vt:lpstr>
      <vt:lpstr>Moving forward…</vt:lpstr>
      <vt:lpstr>A few reminders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and Learn</dc:title>
  <dc:creator>Victoria Faulkner</dc:creator>
  <cp:lastModifiedBy>Victoria Faulkner</cp:lastModifiedBy>
  <cp:revision>7</cp:revision>
  <dcterms:created xsi:type="dcterms:W3CDTF">2017-11-02T20:38:10Z</dcterms:created>
  <dcterms:modified xsi:type="dcterms:W3CDTF">2017-11-03T19:22:04Z</dcterms:modified>
</cp:coreProperties>
</file>