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35BB542-8803-4EB4-BCE9-64C1ED883A8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075DB1C-4B5F-49E0-BCAC-3C0FA1D3B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3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3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7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3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3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0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0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CB58-7BB2-4DF4-AC6D-72506E517B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25AE-5444-466D-A481-E64CD2FA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3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Scoring the DP3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3700"/>
            <a:ext cx="10515600" cy="5783263"/>
          </a:xfrm>
        </p:spPr>
        <p:txBody>
          <a:bodyPr/>
          <a:lstStyle/>
          <a:p>
            <a:r>
              <a:rPr lang="en-US" dirty="0" smtClean="0"/>
              <a:t>You will now be able to enter in the responses (Y or N).  Once you have entered all the responses, click on ‘File’ then ‘Save’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543800" y="1943100"/>
            <a:ext cx="3302000" cy="423703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239000" y="1193800"/>
            <a:ext cx="711200" cy="96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22300" y="1943100"/>
            <a:ext cx="6108700" cy="389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/>
          <a:lstStyle/>
          <a:p>
            <a:r>
              <a:rPr lang="en-US" dirty="0" smtClean="0"/>
              <a:t>Click on ‘Administration’ and then ‘Complete’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03687" y="2209800"/>
            <a:ext cx="3008313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6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/>
          <a:lstStyle/>
          <a:p>
            <a:r>
              <a:rPr lang="en-US" dirty="0" smtClean="0"/>
              <a:t>To print your report: Click on ‘File’ then ‘Print Report’.  Select ‘Complete’ report type (this will give you the scores and a graph).  The ‘Interim’ report is just a list of the responses.  Click ‘OK’.  Your report will print.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79737" y="2182812"/>
            <a:ext cx="50387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5922963"/>
          </a:xfrm>
        </p:spPr>
        <p:txBody>
          <a:bodyPr/>
          <a:lstStyle/>
          <a:p>
            <a:r>
              <a:rPr lang="en-US" dirty="0" smtClean="0"/>
              <a:t>This is what your Complete Report will look like.  If you want to view your report on the screen and use the Snipping Tool to take a picture of it, click ‘View’ then ‘Complete Report’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47900" y="1600200"/>
            <a:ext cx="6426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1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500"/>
            <a:ext cx="10515600" cy="5859463"/>
          </a:xfrm>
        </p:spPr>
        <p:txBody>
          <a:bodyPr/>
          <a:lstStyle/>
          <a:p>
            <a:r>
              <a:rPr lang="en-US" dirty="0" smtClean="0"/>
              <a:t>Note: you cannot save the report as a separate document on your USB.  The software is required to open your saved file and the software is only installed on the scoring computer.  If you need to view/print any additional reports, you can open your saved file on the scoring computer and view/print additional reports.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/>
          <a:lstStyle/>
          <a:p>
            <a:r>
              <a:rPr lang="en-US" dirty="0" smtClean="0"/>
              <a:t>Put DP3 USB drive (purple USB in box above computer) into the scoring computer </a:t>
            </a:r>
          </a:p>
          <a:p>
            <a:r>
              <a:rPr lang="en-US" dirty="0" smtClean="0"/>
              <a:t>Find the DP3 icon on the desktop and open it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2314576"/>
            <a:ext cx="3746500" cy="386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0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/>
          <a:lstStyle/>
          <a:p>
            <a:r>
              <a:rPr lang="en-US" dirty="0" smtClean="0"/>
              <a:t>Click on ‘File’ then ‘New’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90900" y="1600201"/>
            <a:ext cx="3530600" cy="352901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667000" y="850900"/>
            <a:ext cx="939800" cy="113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16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r>
              <a:rPr lang="en-US" dirty="0" smtClean="0"/>
              <a:t>You can save the file to your desktop or to your own USB.  </a:t>
            </a:r>
          </a:p>
          <a:p>
            <a:r>
              <a:rPr lang="en-US" dirty="0" smtClean="0"/>
              <a:t>Give a title to your file and then click ‘Save’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36800" y="1351280"/>
            <a:ext cx="5943600" cy="532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9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200"/>
            <a:ext cx="10515600" cy="5846763"/>
          </a:xfrm>
        </p:spPr>
        <p:txBody>
          <a:bodyPr/>
          <a:lstStyle/>
          <a:p>
            <a:r>
              <a:rPr lang="en-US" dirty="0" smtClean="0"/>
              <a:t>Select the Parent/Caregiver Checklist form then click ‘OK’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48012" y="1371600"/>
            <a:ext cx="589597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6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1800"/>
            <a:ext cx="10515600" cy="5745163"/>
          </a:xfrm>
        </p:spPr>
        <p:txBody>
          <a:bodyPr/>
          <a:lstStyle/>
          <a:p>
            <a:r>
              <a:rPr lang="en-US" dirty="0" smtClean="0"/>
              <a:t>Enter the Administration Date (date you gave it) and the Processing Date (date you are scoring it)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76637" y="1895475"/>
            <a:ext cx="50387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7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100"/>
            <a:ext cx="10515600" cy="5884863"/>
          </a:xfrm>
        </p:spPr>
        <p:txBody>
          <a:bodyPr/>
          <a:lstStyle/>
          <a:p>
            <a:r>
              <a:rPr lang="en-US" dirty="0" smtClean="0"/>
              <a:t>Enter your name/username as the Examiner ID then click ‘OK’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90875" y="1924050"/>
            <a:ext cx="58102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4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4500"/>
            <a:ext cx="10515600" cy="5732463"/>
          </a:xfrm>
        </p:spPr>
        <p:txBody>
          <a:bodyPr/>
          <a:lstStyle/>
          <a:p>
            <a:r>
              <a:rPr lang="en-US" dirty="0" smtClean="0"/>
              <a:t>Select the ‘Clinician report’ type then click ‘OK’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14700" y="1247775"/>
            <a:ext cx="55626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6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1800"/>
            <a:ext cx="10515600" cy="5745163"/>
          </a:xfrm>
        </p:spPr>
        <p:txBody>
          <a:bodyPr/>
          <a:lstStyle/>
          <a:p>
            <a:r>
              <a:rPr lang="en-US" dirty="0" smtClean="0"/>
              <a:t>Enter child’s information and name of the informant (person who completed the checklist) then click ‘OK’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200" y="1435100"/>
            <a:ext cx="55753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65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335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Scoring the DP3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Scoring the DP3</dc:title>
  <dc:creator>Victoria Faulkner</dc:creator>
  <cp:lastModifiedBy>Victoria Faulkner</cp:lastModifiedBy>
  <cp:revision>3</cp:revision>
  <cp:lastPrinted>2017-10-19T12:45:51Z</cp:lastPrinted>
  <dcterms:created xsi:type="dcterms:W3CDTF">2017-10-19T12:35:53Z</dcterms:created>
  <dcterms:modified xsi:type="dcterms:W3CDTF">2017-10-19T14:57:25Z</dcterms:modified>
</cp:coreProperties>
</file>